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3" r:id="rId2"/>
  </p:sldMasterIdLst>
  <p:sldIdLst>
    <p:sldId id="256" r:id="rId3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B2DE"/>
    <a:srgbClr val="EB8A29"/>
    <a:srgbClr val="A4C1E4"/>
    <a:srgbClr val="DD7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19" d="100"/>
          <a:sy n="19" d="100"/>
        </p:scale>
        <p:origin x="2766" y="16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1901" y="13295968"/>
            <a:ext cx="25733932" cy="917695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41284" y="24256410"/>
            <a:ext cx="21192649" cy="10936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5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57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39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1950790" y="1715077"/>
            <a:ext cx="6810663" cy="365214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13762" y="1715077"/>
            <a:ext cx="20195230" cy="3652144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24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9678" y="488190"/>
            <a:ext cx="26995398" cy="522731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바닥글 개체 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42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바닥글 개체 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63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183475" y="38998425"/>
            <a:ext cx="8829529" cy="2280128"/>
          </a:xfrm>
          <a:prstGeom prst="rect">
            <a:avLst/>
          </a:prstGeom>
        </p:spPr>
        <p:txBody>
          <a:bodyPr lIns="154689" tIns="77345" rIns="154689" bIns="77345"/>
          <a:lstStyle>
            <a:lvl1pPr defTabSz="4076223" eaLnBrk="1" fontAlgn="auto" latinLnBrk="0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018645" y="38998425"/>
            <a:ext cx="17948283" cy="2278729"/>
          </a:xfrm>
        </p:spPr>
        <p:txBody>
          <a:bodyPr/>
          <a:lstStyle>
            <a:lvl1pPr algn="r">
              <a:defRPr sz="6252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8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1901" y="13295968"/>
            <a:ext cx="25733932" cy="917695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41284" y="24256410"/>
            <a:ext cx="21192649" cy="10936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5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46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71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0282" y="27504910"/>
            <a:ext cx="25733931" cy="8502246"/>
          </a:xfrm>
        </p:spPr>
        <p:txBody>
          <a:bodyPr anchor="t"/>
          <a:lstStyle>
            <a:lvl1pPr algn="l">
              <a:defRPr sz="5988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90282" y="18141586"/>
            <a:ext cx="25733931" cy="9363324"/>
          </a:xfrm>
        </p:spPr>
        <p:txBody>
          <a:bodyPr anchor="b"/>
          <a:lstStyle>
            <a:lvl1pPr marL="0" indent="0">
              <a:buNone/>
              <a:defRPr sz="2994">
                <a:solidFill>
                  <a:schemeClr val="tx1">
                    <a:tint val="75000"/>
                  </a:schemeClr>
                </a:solidFill>
              </a:defRPr>
            </a:lvl1pPr>
            <a:lvl2pPr marL="681096" indent="0">
              <a:buNone/>
              <a:defRPr sz="2642">
                <a:solidFill>
                  <a:schemeClr val="tx1">
                    <a:tint val="75000"/>
                  </a:schemeClr>
                </a:solidFill>
              </a:defRPr>
            </a:lvl2pPr>
            <a:lvl3pPr marL="1362191" indent="0">
              <a:buNone/>
              <a:defRPr sz="2378">
                <a:solidFill>
                  <a:schemeClr val="tx1">
                    <a:tint val="75000"/>
                  </a:schemeClr>
                </a:solidFill>
              </a:defRPr>
            </a:lvl3pPr>
            <a:lvl4pPr marL="2043288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4pPr>
            <a:lvl5pPr marL="2724384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5pPr>
            <a:lvl6pPr marL="3405479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6pPr>
            <a:lvl7pPr marL="4086575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7pPr>
            <a:lvl8pPr marL="4767671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8pPr>
            <a:lvl9pPr marL="5448767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35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13762" y="9988489"/>
            <a:ext cx="13502946" cy="28248030"/>
          </a:xfrm>
        </p:spPr>
        <p:txBody>
          <a:bodyPr/>
          <a:lstStyle>
            <a:lvl1pPr>
              <a:defRPr sz="4139"/>
            </a:lvl1pPr>
            <a:lvl2pPr>
              <a:defRPr sz="3610"/>
            </a:lvl2pPr>
            <a:lvl3pPr>
              <a:defRPr sz="2994"/>
            </a:lvl3pPr>
            <a:lvl4pPr>
              <a:defRPr sz="2642"/>
            </a:lvl4pPr>
            <a:lvl5pPr>
              <a:defRPr sz="2642"/>
            </a:lvl5pPr>
            <a:lvl6pPr>
              <a:defRPr sz="2642"/>
            </a:lvl6pPr>
            <a:lvl7pPr>
              <a:defRPr sz="2642"/>
            </a:lvl7pPr>
            <a:lvl8pPr>
              <a:defRPr sz="2642"/>
            </a:lvl8pPr>
            <a:lvl9pPr>
              <a:defRPr sz="264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58506" y="9988489"/>
            <a:ext cx="13502947" cy="28248030"/>
          </a:xfrm>
        </p:spPr>
        <p:txBody>
          <a:bodyPr/>
          <a:lstStyle>
            <a:lvl1pPr>
              <a:defRPr sz="4139"/>
            </a:lvl1pPr>
            <a:lvl2pPr>
              <a:defRPr sz="3610"/>
            </a:lvl2pPr>
            <a:lvl3pPr>
              <a:defRPr sz="2994"/>
            </a:lvl3pPr>
            <a:lvl4pPr>
              <a:defRPr sz="2642"/>
            </a:lvl4pPr>
            <a:lvl5pPr>
              <a:defRPr sz="2642"/>
            </a:lvl5pPr>
            <a:lvl6pPr>
              <a:defRPr sz="2642"/>
            </a:lvl6pPr>
            <a:lvl7pPr>
              <a:defRPr sz="2642"/>
            </a:lvl7pPr>
            <a:lvl8pPr>
              <a:defRPr sz="2642"/>
            </a:lvl8pPr>
            <a:lvl9pPr>
              <a:defRPr sz="264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47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762" y="9580363"/>
            <a:ext cx="13377009" cy="3993979"/>
          </a:xfrm>
        </p:spPr>
        <p:txBody>
          <a:bodyPr anchor="b"/>
          <a:lstStyle>
            <a:lvl1pPr marL="0" indent="0">
              <a:buNone/>
              <a:defRPr sz="3610" b="1"/>
            </a:lvl1pPr>
            <a:lvl2pPr marL="681096" indent="0">
              <a:buNone/>
              <a:defRPr sz="2994" b="1"/>
            </a:lvl2pPr>
            <a:lvl3pPr marL="1362191" indent="0">
              <a:buNone/>
              <a:defRPr sz="2642" b="1"/>
            </a:lvl3pPr>
            <a:lvl4pPr marL="2043288" indent="0">
              <a:buNone/>
              <a:defRPr sz="2378" b="1"/>
            </a:lvl4pPr>
            <a:lvl5pPr marL="2724384" indent="0">
              <a:buNone/>
              <a:defRPr sz="2378" b="1"/>
            </a:lvl5pPr>
            <a:lvl6pPr marL="3405479" indent="0">
              <a:buNone/>
              <a:defRPr sz="2378" b="1"/>
            </a:lvl6pPr>
            <a:lvl7pPr marL="4086575" indent="0">
              <a:buNone/>
              <a:defRPr sz="2378" b="1"/>
            </a:lvl7pPr>
            <a:lvl8pPr marL="4767671" indent="0">
              <a:buNone/>
              <a:defRPr sz="2378" b="1"/>
            </a:lvl8pPr>
            <a:lvl9pPr marL="5448767" indent="0">
              <a:buNone/>
              <a:defRPr sz="237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13762" y="13574342"/>
            <a:ext cx="13377009" cy="24662177"/>
          </a:xfrm>
        </p:spPr>
        <p:txBody>
          <a:bodyPr/>
          <a:lstStyle>
            <a:lvl1pPr>
              <a:defRPr sz="3610"/>
            </a:lvl1pPr>
            <a:lvl2pPr>
              <a:defRPr sz="2994"/>
            </a:lvl2pPr>
            <a:lvl3pPr>
              <a:defRPr sz="2642"/>
            </a:lvl3pPr>
            <a:lvl4pPr>
              <a:defRPr sz="2378"/>
            </a:lvl4pPr>
            <a:lvl5pPr>
              <a:defRPr sz="2378"/>
            </a:lvl5pPr>
            <a:lvl6pPr>
              <a:defRPr sz="2378"/>
            </a:lvl6pPr>
            <a:lvl7pPr>
              <a:defRPr sz="2378"/>
            </a:lvl7pPr>
            <a:lvl8pPr>
              <a:defRPr sz="2378"/>
            </a:lvl8pPr>
            <a:lvl9pPr>
              <a:defRPr sz="237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5379405" y="9580363"/>
            <a:ext cx="13382048" cy="3993979"/>
          </a:xfrm>
        </p:spPr>
        <p:txBody>
          <a:bodyPr anchor="b"/>
          <a:lstStyle>
            <a:lvl1pPr marL="0" indent="0">
              <a:buNone/>
              <a:defRPr sz="3610" b="1"/>
            </a:lvl1pPr>
            <a:lvl2pPr marL="681096" indent="0">
              <a:buNone/>
              <a:defRPr sz="2994" b="1"/>
            </a:lvl2pPr>
            <a:lvl3pPr marL="1362191" indent="0">
              <a:buNone/>
              <a:defRPr sz="2642" b="1"/>
            </a:lvl3pPr>
            <a:lvl4pPr marL="2043288" indent="0">
              <a:buNone/>
              <a:defRPr sz="2378" b="1"/>
            </a:lvl4pPr>
            <a:lvl5pPr marL="2724384" indent="0">
              <a:buNone/>
              <a:defRPr sz="2378" b="1"/>
            </a:lvl5pPr>
            <a:lvl6pPr marL="3405479" indent="0">
              <a:buNone/>
              <a:defRPr sz="2378" b="1"/>
            </a:lvl6pPr>
            <a:lvl7pPr marL="4086575" indent="0">
              <a:buNone/>
              <a:defRPr sz="2378" b="1"/>
            </a:lvl7pPr>
            <a:lvl8pPr marL="4767671" indent="0">
              <a:buNone/>
              <a:defRPr sz="2378" b="1"/>
            </a:lvl8pPr>
            <a:lvl9pPr marL="5448767" indent="0">
              <a:buNone/>
              <a:defRPr sz="237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5379405" y="13574342"/>
            <a:ext cx="13382048" cy="24662177"/>
          </a:xfrm>
        </p:spPr>
        <p:txBody>
          <a:bodyPr/>
          <a:lstStyle>
            <a:lvl1pPr>
              <a:defRPr sz="3610"/>
            </a:lvl1pPr>
            <a:lvl2pPr>
              <a:defRPr sz="2994"/>
            </a:lvl2pPr>
            <a:lvl3pPr>
              <a:defRPr sz="2642"/>
            </a:lvl3pPr>
            <a:lvl4pPr>
              <a:defRPr sz="2378"/>
            </a:lvl4pPr>
            <a:lvl5pPr>
              <a:defRPr sz="2378"/>
            </a:lvl5pPr>
            <a:lvl6pPr>
              <a:defRPr sz="2378"/>
            </a:lvl6pPr>
            <a:lvl7pPr>
              <a:defRPr sz="2378"/>
            </a:lvl7pPr>
            <a:lvl8pPr>
              <a:defRPr sz="2378"/>
            </a:lvl8pPr>
            <a:lvl9pPr>
              <a:defRPr sz="237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59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63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84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3763" y="1703281"/>
            <a:ext cx="9959084" cy="7254276"/>
          </a:xfrm>
        </p:spPr>
        <p:txBody>
          <a:bodyPr anchor="b"/>
          <a:lstStyle>
            <a:lvl1pPr algn="l">
              <a:defRPr sz="2994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35544" y="1703281"/>
            <a:ext cx="16925910" cy="36533238"/>
          </a:xfrm>
        </p:spPr>
        <p:txBody>
          <a:bodyPr/>
          <a:lstStyle>
            <a:lvl1pPr>
              <a:defRPr sz="4755"/>
            </a:lvl1pPr>
            <a:lvl2pPr>
              <a:defRPr sz="4139"/>
            </a:lvl2pPr>
            <a:lvl3pPr>
              <a:defRPr sz="3610"/>
            </a:lvl3pPr>
            <a:lvl4pPr>
              <a:defRPr sz="2994"/>
            </a:lvl4pPr>
            <a:lvl5pPr>
              <a:defRPr sz="2994"/>
            </a:lvl5pPr>
            <a:lvl6pPr>
              <a:defRPr sz="2994"/>
            </a:lvl6pPr>
            <a:lvl7pPr>
              <a:defRPr sz="2994"/>
            </a:lvl7pPr>
            <a:lvl8pPr>
              <a:defRPr sz="2994"/>
            </a:lvl8pPr>
            <a:lvl9pPr>
              <a:defRPr sz="299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3763" y="8957557"/>
            <a:ext cx="9959084" cy="29278962"/>
          </a:xfrm>
        </p:spPr>
        <p:txBody>
          <a:bodyPr/>
          <a:lstStyle>
            <a:lvl1pPr marL="0" indent="0">
              <a:buNone/>
              <a:defRPr sz="2113"/>
            </a:lvl1pPr>
            <a:lvl2pPr marL="681096" indent="0">
              <a:buNone/>
              <a:defRPr sz="1761"/>
            </a:lvl2pPr>
            <a:lvl3pPr marL="1362191" indent="0">
              <a:buNone/>
              <a:defRPr sz="1497"/>
            </a:lvl3pPr>
            <a:lvl4pPr marL="2043288" indent="0">
              <a:buNone/>
              <a:defRPr sz="1321"/>
            </a:lvl4pPr>
            <a:lvl5pPr marL="2724384" indent="0">
              <a:buNone/>
              <a:defRPr sz="1321"/>
            </a:lvl5pPr>
            <a:lvl6pPr marL="3405479" indent="0">
              <a:buNone/>
              <a:defRPr sz="1321"/>
            </a:lvl6pPr>
            <a:lvl7pPr marL="4086575" indent="0">
              <a:buNone/>
              <a:defRPr sz="1321"/>
            </a:lvl7pPr>
            <a:lvl8pPr marL="4767671" indent="0">
              <a:buNone/>
              <a:defRPr sz="1321"/>
            </a:lvl8pPr>
            <a:lvl9pPr marL="5448767" indent="0">
              <a:buNone/>
              <a:defRPr sz="132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8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34143" y="29963107"/>
            <a:ext cx="18165128" cy="3536311"/>
          </a:xfrm>
        </p:spPr>
        <p:txBody>
          <a:bodyPr anchor="b"/>
          <a:lstStyle>
            <a:lvl1pPr algn="l">
              <a:defRPr sz="2994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934143" y="3824125"/>
            <a:ext cx="18165128" cy="25683673"/>
          </a:xfrm>
        </p:spPr>
        <p:txBody>
          <a:bodyPr rtlCol="0">
            <a:normAutofit/>
          </a:bodyPr>
          <a:lstStyle>
            <a:lvl1pPr marL="0" indent="0">
              <a:buNone/>
              <a:defRPr sz="4755"/>
            </a:lvl1pPr>
            <a:lvl2pPr marL="681096" indent="0">
              <a:buNone/>
              <a:defRPr sz="4139"/>
            </a:lvl2pPr>
            <a:lvl3pPr marL="1362191" indent="0">
              <a:buNone/>
              <a:defRPr sz="3610"/>
            </a:lvl3pPr>
            <a:lvl4pPr marL="2043288" indent="0">
              <a:buNone/>
              <a:defRPr sz="2994"/>
            </a:lvl4pPr>
            <a:lvl5pPr marL="2724384" indent="0">
              <a:buNone/>
              <a:defRPr sz="2994"/>
            </a:lvl5pPr>
            <a:lvl6pPr marL="3405479" indent="0">
              <a:buNone/>
              <a:defRPr sz="2994"/>
            </a:lvl6pPr>
            <a:lvl7pPr marL="4086575" indent="0">
              <a:buNone/>
              <a:defRPr sz="2994"/>
            </a:lvl7pPr>
            <a:lvl8pPr marL="4767671" indent="0">
              <a:buNone/>
              <a:defRPr sz="2994"/>
            </a:lvl8pPr>
            <a:lvl9pPr marL="5448767" indent="0">
              <a:buNone/>
              <a:defRPr sz="2994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934143" y="33499419"/>
            <a:ext cx="18165128" cy="5024912"/>
          </a:xfrm>
        </p:spPr>
        <p:txBody>
          <a:bodyPr/>
          <a:lstStyle>
            <a:lvl1pPr marL="0" indent="0">
              <a:buNone/>
              <a:defRPr sz="2113"/>
            </a:lvl1pPr>
            <a:lvl2pPr marL="681096" indent="0">
              <a:buNone/>
              <a:defRPr sz="1761"/>
            </a:lvl2pPr>
            <a:lvl3pPr marL="1362191" indent="0">
              <a:buNone/>
              <a:defRPr sz="1497"/>
            </a:lvl3pPr>
            <a:lvl4pPr marL="2043288" indent="0">
              <a:buNone/>
              <a:defRPr sz="1321"/>
            </a:lvl4pPr>
            <a:lvl5pPr marL="2724384" indent="0">
              <a:buNone/>
              <a:defRPr sz="1321"/>
            </a:lvl5pPr>
            <a:lvl6pPr marL="3405479" indent="0">
              <a:buNone/>
              <a:defRPr sz="1321"/>
            </a:lvl6pPr>
            <a:lvl7pPr marL="4086575" indent="0">
              <a:buNone/>
              <a:defRPr sz="1321"/>
            </a:lvl7pPr>
            <a:lvl8pPr marL="4767671" indent="0">
              <a:buNone/>
              <a:defRPr sz="1321"/>
            </a:lvl8pPr>
            <a:lvl9pPr marL="5448767" indent="0">
              <a:buNone/>
              <a:defRPr sz="132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6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978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1950790" y="1715077"/>
            <a:ext cx="6810663" cy="365214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13762" y="1715077"/>
            <a:ext cx="20195230" cy="3652144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13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9678" y="488190"/>
            <a:ext cx="26995398" cy="522731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바닥글 개체 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52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바닥글 개체 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295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183475" y="38998425"/>
            <a:ext cx="8829529" cy="2280128"/>
          </a:xfrm>
          <a:prstGeom prst="rect">
            <a:avLst/>
          </a:prstGeom>
        </p:spPr>
        <p:txBody>
          <a:bodyPr lIns="154689" tIns="77345" rIns="154689" bIns="77345"/>
          <a:lstStyle>
            <a:lvl1pPr defTabSz="4076223" eaLnBrk="1" fontAlgn="auto" latinLnBrk="0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018645" y="38998425"/>
            <a:ext cx="17948283" cy="2278729"/>
          </a:xfrm>
        </p:spPr>
        <p:txBody>
          <a:bodyPr/>
          <a:lstStyle>
            <a:lvl1pPr algn="r">
              <a:defRPr sz="6252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7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0282" y="27504910"/>
            <a:ext cx="25733931" cy="8502246"/>
          </a:xfrm>
        </p:spPr>
        <p:txBody>
          <a:bodyPr anchor="t"/>
          <a:lstStyle>
            <a:lvl1pPr algn="l">
              <a:defRPr sz="5988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90282" y="18141586"/>
            <a:ext cx="25733931" cy="9363324"/>
          </a:xfrm>
        </p:spPr>
        <p:txBody>
          <a:bodyPr anchor="b"/>
          <a:lstStyle>
            <a:lvl1pPr marL="0" indent="0">
              <a:buNone/>
              <a:defRPr sz="2994">
                <a:solidFill>
                  <a:schemeClr val="tx1">
                    <a:tint val="75000"/>
                  </a:schemeClr>
                </a:solidFill>
              </a:defRPr>
            </a:lvl1pPr>
            <a:lvl2pPr marL="681096" indent="0">
              <a:buNone/>
              <a:defRPr sz="2642">
                <a:solidFill>
                  <a:schemeClr val="tx1">
                    <a:tint val="75000"/>
                  </a:schemeClr>
                </a:solidFill>
              </a:defRPr>
            </a:lvl2pPr>
            <a:lvl3pPr marL="1362191" indent="0">
              <a:buNone/>
              <a:defRPr sz="2378">
                <a:solidFill>
                  <a:schemeClr val="tx1">
                    <a:tint val="75000"/>
                  </a:schemeClr>
                </a:solidFill>
              </a:defRPr>
            </a:lvl3pPr>
            <a:lvl4pPr marL="2043288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4pPr>
            <a:lvl5pPr marL="2724384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5pPr>
            <a:lvl6pPr marL="3405479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6pPr>
            <a:lvl7pPr marL="4086575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7pPr>
            <a:lvl8pPr marL="4767671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8pPr>
            <a:lvl9pPr marL="5448767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13762" y="9988489"/>
            <a:ext cx="13502946" cy="28248030"/>
          </a:xfrm>
        </p:spPr>
        <p:txBody>
          <a:bodyPr/>
          <a:lstStyle>
            <a:lvl1pPr>
              <a:defRPr sz="4139"/>
            </a:lvl1pPr>
            <a:lvl2pPr>
              <a:defRPr sz="3610"/>
            </a:lvl2pPr>
            <a:lvl3pPr>
              <a:defRPr sz="2994"/>
            </a:lvl3pPr>
            <a:lvl4pPr>
              <a:defRPr sz="2642"/>
            </a:lvl4pPr>
            <a:lvl5pPr>
              <a:defRPr sz="2642"/>
            </a:lvl5pPr>
            <a:lvl6pPr>
              <a:defRPr sz="2642"/>
            </a:lvl6pPr>
            <a:lvl7pPr>
              <a:defRPr sz="2642"/>
            </a:lvl7pPr>
            <a:lvl8pPr>
              <a:defRPr sz="2642"/>
            </a:lvl8pPr>
            <a:lvl9pPr>
              <a:defRPr sz="264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58506" y="9988489"/>
            <a:ext cx="13502947" cy="28248030"/>
          </a:xfrm>
        </p:spPr>
        <p:txBody>
          <a:bodyPr/>
          <a:lstStyle>
            <a:lvl1pPr>
              <a:defRPr sz="4139"/>
            </a:lvl1pPr>
            <a:lvl2pPr>
              <a:defRPr sz="3610"/>
            </a:lvl2pPr>
            <a:lvl3pPr>
              <a:defRPr sz="2994"/>
            </a:lvl3pPr>
            <a:lvl4pPr>
              <a:defRPr sz="2642"/>
            </a:lvl4pPr>
            <a:lvl5pPr>
              <a:defRPr sz="2642"/>
            </a:lvl5pPr>
            <a:lvl6pPr>
              <a:defRPr sz="2642"/>
            </a:lvl6pPr>
            <a:lvl7pPr>
              <a:defRPr sz="2642"/>
            </a:lvl7pPr>
            <a:lvl8pPr>
              <a:defRPr sz="2642"/>
            </a:lvl8pPr>
            <a:lvl9pPr>
              <a:defRPr sz="264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4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762" y="9580363"/>
            <a:ext cx="13377009" cy="3993979"/>
          </a:xfrm>
        </p:spPr>
        <p:txBody>
          <a:bodyPr anchor="b"/>
          <a:lstStyle>
            <a:lvl1pPr marL="0" indent="0">
              <a:buNone/>
              <a:defRPr sz="3610" b="1"/>
            </a:lvl1pPr>
            <a:lvl2pPr marL="681096" indent="0">
              <a:buNone/>
              <a:defRPr sz="2994" b="1"/>
            </a:lvl2pPr>
            <a:lvl3pPr marL="1362191" indent="0">
              <a:buNone/>
              <a:defRPr sz="2642" b="1"/>
            </a:lvl3pPr>
            <a:lvl4pPr marL="2043288" indent="0">
              <a:buNone/>
              <a:defRPr sz="2378" b="1"/>
            </a:lvl4pPr>
            <a:lvl5pPr marL="2724384" indent="0">
              <a:buNone/>
              <a:defRPr sz="2378" b="1"/>
            </a:lvl5pPr>
            <a:lvl6pPr marL="3405479" indent="0">
              <a:buNone/>
              <a:defRPr sz="2378" b="1"/>
            </a:lvl6pPr>
            <a:lvl7pPr marL="4086575" indent="0">
              <a:buNone/>
              <a:defRPr sz="2378" b="1"/>
            </a:lvl7pPr>
            <a:lvl8pPr marL="4767671" indent="0">
              <a:buNone/>
              <a:defRPr sz="2378" b="1"/>
            </a:lvl8pPr>
            <a:lvl9pPr marL="5448767" indent="0">
              <a:buNone/>
              <a:defRPr sz="237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13762" y="13574342"/>
            <a:ext cx="13377009" cy="24662177"/>
          </a:xfrm>
        </p:spPr>
        <p:txBody>
          <a:bodyPr/>
          <a:lstStyle>
            <a:lvl1pPr>
              <a:defRPr sz="3610"/>
            </a:lvl1pPr>
            <a:lvl2pPr>
              <a:defRPr sz="2994"/>
            </a:lvl2pPr>
            <a:lvl3pPr>
              <a:defRPr sz="2642"/>
            </a:lvl3pPr>
            <a:lvl4pPr>
              <a:defRPr sz="2378"/>
            </a:lvl4pPr>
            <a:lvl5pPr>
              <a:defRPr sz="2378"/>
            </a:lvl5pPr>
            <a:lvl6pPr>
              <a:defRPr sz="2378"/>
            </a:lvl6pPr>
            <a:lvl7pPr>
              <a:defRPr sz="2378"/>
            </a:lvl7pPr>
            <a:lvl8pPr>
              <a:defRPr sz="2378"/>
            </a:lvl8pPr>
            <a:lvl9pPr>
              <a:defRPr sz="237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5379405" y="9580363"/>
            <a:ext cx="13382048" cy="3993979"/>
          </a:xfrm>
        </p:spPr>
        <p:txBody>
          <a:bodyPr anchor="b"/>
          <a:lstStyle>
            <a:lvl1pPr marL="0" indent="0">
              <a:buNone/>
              <a:defRPr sz="3610" b="1"/>
            </a:lvl1pPr>
            <a:lvl2pPr marL="681096" indent="0">
              <a:buNone/>
              <a:defRPr sz="2994" b="1"/>
            </a:lvl2pPr>
            <a:lvl3pPr marL="1362191" indent="0">
              <a:buNone/>
              <a:defRPr sz="2642" b="1"/>
            </a:lvl3pPr>
            <a:lvl4pPr marL="2043288" indent="0">
              <a:buNone/>
              <a:defRPr sz="2378" b="1"/>
            </a:lvl4pPr>
            <a:lvl5pPr marL="2724384" indent="0">
              <a:buNone/>
              <a:defRPr sz="2378" b="1"/>
            </a:lvl5pPr>
            <a:lvl6pPr marL="3405479" indent="0">
              <a:buNone/>
              <a:defRPr sz="2378" b="1"/>
            </a:lvl6pPr>
            <a:lvl7pPr marL="4086575" indent="0">
              <a:buNone/>
              <a:defRPr sz="2378" b="1"/>
            </a:lvl7pPr>
            <a:lvl8pPr marL="4767671" indent="0">
              <a:buNone/>
              <a:defRPr sz="2378" b="1"/>
            </a:lvl8pPr>
            <a:lvl9pPr marL="5448767" indent="0">
              <a:buNone/>
              <a:defRPr sz="237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5379405" y="13574342"/>
            <a:ext cx="13382048" cy="24662177"/>
          </a:xfrm>
        </p:spPr>
        <p:txBody>
          <a:bodyPr/>
          <a:lstStyle>
            <a:lvl1pPr>
              <a:defRPr sz="3610"/>
            </a:lvl1pPr>
            <a:lvl2pPr>
              <a:defRPr sz="2994"/>
            </a:lvl2pPr>
            <a:lvl3pPr>
              <a:defRPr sz="2642"/>
            </a:lvl3pPr>
            <a:lvl4pPr>
              <a:defRPr sz="2378"/>
            </a:lvl4pPr>
            <a:lvl5pPr>
              <a:defRPr sz="2378"/>
            </a:lvl5pPr>
            <a:lvl6pPr>
              <a:defRPr sz="2378"/>
            </a:lvl6pPr>
            <a:lvl7pPr>
              <a:defRPr sz="2378"/>
            </a:lvl7pPr>
            <a:lvl8pPr>
              <a:defRPr sz="2378"/>
            </a:lvl8pPr>
            <a:lvl9pPr>
              <a:defRPr sz="237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57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96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3763" y="1703281"/>
            <a:ext cx="9959084" cy="7254276"/>
          </a:xfrm>
        </p:spPr>
        <p:txBody>
          <a:bodyPr anchor="b"/>
          <a:lstStyle>
            <a:lvl1pPr algn="l">
              <a:defRPr sz="2994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35544" y="1703281"/>
            <a:ext cx="16925910" cy="36533238"/>
          </a:xfrm>
        </p:spPr>
        <p:txBody>
          <a:bodyPr/>
          <a:lstStyle>
            <a:lvl1pPr>
              <a:defRPr sz="4755"/>
            </a:lvl1pPr>
            <a:lvl2pPr>
              <a:defRPr sz="4139"/>
            </a:lvl2pPr>
            <a:lvl3pPr>
              <a:defRPr sz="3610"/>
            </a:lvl3pPr>
            <a:lvl4pPr>
              <a:defRPr sz="2994"/>
            </a:lvl4pPr>
            <a:lvl5pPr>
              <a:defRPr sz="2994"/>
            </a:lvl5pPr>
            <a:lvl6pPr>
              <a:defRPr sz="2994"/>
            </a:lvl6pPr>
            <a:lvl7pPr>
              <a:defRPr sz="2994"/>
            </a:lvl7pPr>
            <a:lvl8pPr>
              <a:defRPr sz="2994"/>
            </a:lvl8pPr>
            <a:lvl9pPr>
              <a:defRPr sz="299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3763" y="8957557"/>
            <a:ext cx="9959084" cy="29278962"/>
          </a:xfrm>
        </p:spPr>
        <p:txBody>
          <a:bodyPr/>
          <a:lstStyle>
            <a:lvl1pPr marL="0" indent="0">
              <a:buNone/>
              <a:defRPr sz="2113"/>
            </a:lvl1pPr>
            <a:lvl2pPr marL="681096" indent="0">
              <a:buNone/>
              <a:defRPr sz="1761"/>
            </a:lvl2pPr>
            <a:lvl3pPr marL="1362191" indent="0">
              <a:buNone/>
              <a:defRPr sz="1497"/>
            </a:lvl3pPr>
            <a:lvl4pPr marL="2043288" indent="0">
              <a:buNone/>
              <a:defRPr sz="1321"/>
            </a:lvl4pPr>
            <a:lvl5pPr marL="2724384" indent="0">
              <a:buNone/>
              <a:defRPr sz="1321"/>
            </a:lvl5pPr>
            <a:lvl6pPr marL="3405479" indent="0">
              <a:buNone/>
              <a:defRPr sz="1321"/>
            </a:lvl6pPr>
            <a:lvl7pPr marL="4086575" indent="0">
              <a:buNone/>
              <a:defRPr sz="1321"/>
            </a:lvl7pPr>
            <a:lvl8pPr marL="4767671" indent="0">
              <a:buNone/>
              <a:defRPr sz="1321"/>
            </a:lvl8pPr>
            <a:lvl9pPr marL="5448767" indent="0">
              <a:buNone/>
              <a:defRPr sz="132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87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34143" y="29963107"/>
            <a:ext cx="18165128" cy="3536311"/>
          </a:xfrm>
        </p:spPr>
        <p:txBody>
          <a:bodyPr anchor="b"/>
          <a:lstStyle>
            <a:lvl1pPr algn="l">
              <a:defRPr sz="2994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934143" y="3824125"/>
            <a:ext cx="18165128" cy="25683673"/>
          </a:xfrm>
        </p:spPr>
        <p:txBody>
          <a:bodyPr rtlCol="0">
            <a:normAutofit/>
          </a:bodyPr>
          <a:lstStyle>
            <a:lvl1pPr marL="0" indent="0">
              <a:buNone/>
              <a:defRPr sz="4755"/>
            </a:lvl1pPr>
            <a:lvl2pPr marL="681096" indent="0">
              <a:buNone/>
              <a:defRPr sz="4139"/>
            </a:lvl2pPr>
            <a:lvl3pPr marL="1362191" indent="0">
              <a:buNone/>
              <a:defRPr sz="3610"/>
            </a:lvl3pPr>
            <a:lvl4pPr marL="2043288" indent="0">
              <a:buNone/>
              <a:defRPr sz="2994"/>
            </a:lvl4pPr>
            <a:lvl5pPr marL="2724384" indent="0">
              <a:buNone/>
              <a:defRPr sz="2994"/>
            </a:lvl5pPr>
            <a:lvl6pPr marL="3405479" indent="0">
              <a:buNone/>
              <a:defRPr sz="2994"/>
            </a:lvl6pPr>
            <a:lvl7pPr marL="4086575" indent="0">
              <a:buNone/>
              <a:defRPr sz="2994"/>
            </a:lvl7pPr>
            <a:lvl8pPr marL="4767671" indent="0">
              <a:buNone/>
              <a:defRPr sz="2994"/>
            </a:lvl8pPr>
            <a:lvl9pPr marL="5448767" indent="0">
              <a:buNone/>
              <a:defRPr sz="2994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934143" y="33499419"/>
            <a:ext cx="18165128" cy="5024912"/>
          </a:xfrm>
        </p:spPr>
        <p:txBody>
          <a:bodyPr/>
          <a:lstStyle>
            <a:lvl1pPr marL="0" indent="0">
              <a:buNone/>
              <a:defRPr sz="2113"/>
            </a:lvl1pPr>
            <a:lvl2pPr marL="681096" indent="0">
              <a:buNone/>
              <a:defRPr sz="1761"/>
            </a:lvl2pPr>
            <a:lvl3pPr marL="1362191" indent="0">
              <a:buNone/>
              <a:defRPr sz="1497"/>
            </a:lvl3pPr>
            <a:lvl4pPr marL="2043288" indent="0">
              <a:buNone/>
              <a:defRPr sz="1321"/>
            </a:lvl4pPr>
            <a:lvl5pPr marL="2724384" indent="0">
              <a:buNone/>
              <a:defRPr sz="1321"/>
            </a:lvl5pPr>
            <a:lvl6pPr marL="3405479" indent="0">
              <a:buNone/>
              <a:defRPr sz="1321"/>
            </a:lvl6pPr>
            <a:lvl7pPr marL="4086575" indent="0">
              <a:buNone/>
              <a:defRPr sz="1321"/>
            </a:lvl7pPr>
            <a:lvl8pPr marL="4767671" indent="0">
              <a:buNone/>
              <a:defRPr sz="1321"/>
            </a:lvl8pPr>
            <a:lvl9pPr marL="5448767" indent="0">
              <a:buNone/>
              <a:defRPr sz="132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1514355" y="1715338"/>
            <a:ext cx="27246505" cy="71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689" tIns="77345" rIns="154689" bIns="773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514355" y="9988664"/>
            <a:ext cx="27246505" cy="282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689" tIns="77345" rIns="154689" bIns="77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514354" y="39673657"/>
            <a:ext cx="7064513" cy="2278729"/>
          </a:xfrm>
          <a:prstGeom prst="rect">
            <a:avLst/>
          </a:prstGeom>
        </p:spPr>
        <p:txBody>
          <a:bodyPr vert="horz" lIns="154689" tIns="77345" rIns="154689" bIns="77345" rtlCol="0" anchor="ctr"/>
          <a:lstStyle>
            <a:lvl1pPr algn="l" defTabSz="407622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6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343883" y="39673657"/>
            <a:ext cx="9587447" cy="2278729"/>
          </a:xfrm>
          <a:prstGeom prst="rect">
            <a:avLst/>
          </a:prstGeom>
        </p:spPr>
        <p:txBody>
          <a:bodyPr vert="horz" lIns="154689" tIns="77345" rIns="154689" bIns="77345" rtlCol="0" anchor="ctr"/>
          <a:lstStyle>
            <a:lvl1pPr algn="ctr" defTabSz="407622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6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1696347" y="39673657"/>
            <a:ext cx="7064513" cy="2278729"/>
          </a:xfrm>
          <a:prstGeom prst="rect">
            <a:avLst/>
          </a:prstGeom>
        </p:spPr>
        <p:txBody>
          <a:bodyPr vert="horz" wrap="square" lIns="154689" tIns="77345" rIns="154689" bIns="77345" numCol="1" anchor="ctr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 sz="1761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defTabSz="1361606" rtl="0" eaLnBrk="1" fontAlgn="base" latinLnBrk="1" hangingPunct="1">
        <a:spcBef>
          <a:spcPct val="0"/>
        </a:spcBef>
        <a:spcAft>
          <a:spcPct val="0"/>
        </a:spcAft>
        <a:defRPr sz="65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2pPr>
      <a:lvl3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3pPr>
      <a:lvl4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4pPr>
      <a:lvl5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5pPr>
      <a:lvl6pPr marL="402610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6pPr>
      <a:lvl7pPr marL="805221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7pPr>
      <a:lvl8pPr marL="1207831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8pPr>
      <a:lvl9pPr marL="1610441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9pPr>
    </p:titleStyle>
    <p:bodyStyle>
      <a:lvl1pPr marL="510253" indent="-51025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755" kern="1200">
          <a:solidFill>
            <a:schemeClr val="tx1"/>
          </a:solidFill>
          <a:latin typeface="+mn-lt"/>
          <a:ea typeface="+mn-ea"/>
          <a:cs typeface="+mn-cs"/>
        </a:defRPr>
      </a:lvl1pPr>
      <a:lvl2pPr marL="1105781" indent="-424978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39" kern="1200">
          <a:solidFill>
            <a:schemeClr val="tx1"/>
          </a:solidFill>
          <a:latin typeface="+mn-lt"/>
          <a:ea typeface="+mn-ea"/>
          <a:cs typeface="+mn-cs"/>
        </a:defRPr>
      </a:lvl2pPr>
      <a:lvl3pPr marL="1702706" indent="-33970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10" kern="1200">
          <a:solidFill>
            <a:schemeClr val="tx1"/>
          </a:solidFill>
          <a:latin typeface="+mn-lt"/>
          <a:ea typeface="+mn-ea"/>
          <a:cs typeface="+mn-cs"/>
        </a:defRPr>
      </a:lvl3pPr>
      <a:lvl4pPr marL="2383509" indent="-33970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94" kern="1200">
          <a:solidFill>
            <a:schemeClr val="tx1"/>
          </a:solidFill>
          <a:latin typeface="+mn-lt"/>
          <a:ea typeface="+mn-ea"/>
          <a:cs typeface="+mn-cs"/>
        </a:defRPr>
      </a:lvl4pPr>
      <a:lvl5pPr marL="3064312" indent="-33970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94" kern="1200">
          <a:solidFill>
            <a:schemeClr val="tx1"/>
          </a:solidFill>
          <a:latin typeface="+mn-lt"/>
          <a:ea typeface="+mn-ea"/>
          <a:cs typeface="+mn-cs"/>
        </a:defRPr>
      </a:lvl5pPr>
      <a:lvl6pPr marL="3746027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6pPr>
      <a:lvl7pPr marL="4427123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7pPr>
      <a:lvl8pPr marL="5108219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8pPr>
      <a:lvl9pPr marL="5789315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1pPr>
      <a:lvl2pPr marL="681096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2pPr>
      <a:lvl3pPr marL="1362191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3pPr>
      <a:lvl4pPr marL="2043288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4pPr>
      <a:lvl5pPr marL="2724384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5pPr>
      <a:lvl6pPr marL="3405479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6pPr>
      <a:lvl7pPr marL="4086575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7pPr>
      <a:lvl8pPr marL="4767671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8pPr>
      <a:lvl9pPr marL="5448767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1514355" y="1715338"/>
            <a:ext cx="27246505" cy="71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689" tIns="77345" rIns="154689" bIns="773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514355" y="9988664"/>
            <a:ext cx="27246505" cy="282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689" tIns="77345" rIns="154689" bIns="77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514354" y="39673657"/>
            <a:ext cx="7064513" cy="2278729"/>
          </a:xfrm>
          <a:prstGeom prst="rect">
            <a:avLst/>
          </a:prstGeom>
        </p:spPr>
        <p:txBody>
          <a:bodyPr vert="horz" lIns="154689" tIns="77345" rIns="154689" bIns="77345" rtlCol="0" anchor="ctr"/>
          <a:lstStyle>
            <a:lvl1pPr algn="l" defTabSz="407622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6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20E0CB4E-6FA7-43A9-8C9F-DD0C6E95B116}" type="datetimeFigureOut">
              <a:rPr lang="ko-KR" altLang="en-US" smtClean="0"/>
              <a:t>2021-06-01 Tuesday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343883" y="39673657"/>
            <a:ext cx="9587447" cy="2278729"/>
          </a:xfrm>
          <a:prstGeom prst="rect">
            <a:avLst/>
          </a:prstGeom>
        </p:spPr>
        <p:txBody>
          <a:bodyPr vert="horz" lIns="154689" tIns="77345" rIns="154689" bIns="77345" rtlCol="0" anchor="ctr"/>
          <a:lstStyle>
            <a:lvl1pPr algn="ctr" defTabSz="407622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6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1696347" y="39673657"/>
            <a:ext cx="7064513" cy="2278729"/>
          </a:xfrm>
          <a:prstGeom prst="rect">
            <a:avLst/>
          </a:prstGeom>
        </p:spPr>
        <p:txBody>
          <a:bodyPr vert="horz" wrap="square" lIns="154689" tIns="77345" rIns="154689" bIns="77345" numCol="1" anchor="ctr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 sz="1761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defTabSz="1361606" rtl="0" eaLnBrk="1" fontAlgn="base" latinLnBrk="1" hangingPunct="1">
        <a:spcBef>
          <a:spcPct val="0"/>
        </a:spcBef>
        <a:spcAft>
          <a:spcPct val="0"/>
        </a:spcAft>
        <a:defRPr sz="65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2pPr>
      <a:lvl3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3pPr>
      <a:lvl4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4pPr>
      <a:lvl5pPr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5pPr>
      <a:lvl6pPr marL="402610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6pPr>
      <a:lvl7pPr marL="805221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7pPr>
      <a:lvl8pPr marL="1207831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8pPr>
      <a:lvl9pPr marL="1610441" algn="ctr" defTabSz="1361606" rtl="0" eaLnBrk="1" fontAlgn="base" latinLnBrk="1" hangingPunct="1">
        <a:spcBef>
          <a:spcPct val="0"/>
        </a:spcBef>
        <a:spcAft>
          <a:spcPct val="0"/>
        </a:spcAft>
        <a:defRPr sz="6516">
          <a:solidFill>
            <a:schemeClr val="tx1"/>
          </a:solidFill>
          <a:latin typeface="맑은 고딕" pitchFamily="50" charset="-127"/>
        </a:defRPr>
      </a:lvl9pPr>
    </p:titleStyle>
    <p:bodyStyle>
      <a:lvl1pPr marL="510253" indent="-51025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755" kern="1200">
          <a:solidFill>
            <a:schemeClr val="tx1"/>
          </a:solidFill>
          <a:latin typeface="+mn-lt"/>
          <a:ea typeface="+mn-ea"/>
          <a:cs typeface="+mn-cs"/>
        </a:defRPr>
      </a:lvl1pPr>
      <a:lvl2pPr marL="1105781" indent="-424978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39" kern="1200">
          <a:solidFill>
            <a:schemeClr val="tx1"/>
          </a:solidFill>
          <a:latin typeface="+mn-lt"/>
          <a:ea typeface="+mn-ea"/>
          <a:cs typeface="+mn-cs"/>
        </a:defRPr>
      </a:lvl2pPr>
      <a:lvl3pPr marL="1702706" indent="-33970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10" kern="1200">
          <a:solidFill>
            <a:schemeClr val="tx1"/>
          </a:solidFill>
          <a:latin typeface="+mn-lt"/>
          <a:ea typeface="+mn-ea"/>
          <a:cs typeface="+mn-cs"/>
        </a:defRPr>
      </a:lvl3pPr>
      <a:lvl4pPr marL="2383509" indent="-33970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94" kern="1200">
          <a:solidFill>
            <a:schemeClr val="tx1"/>
          </a:solidFill>
          <a:latin typeface="+mn-lt"/>
          <a:ea typeface="+mn-ea"/>
          <a:cs typeface="+mn-cs"/>
        </a:defRPr>
      </a:lvl4pPr>
      <a:lvl5pPr marL="3064312" indent="-339703" algn="l" defTabSz="1361606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94" kern="1200">
          <a:solidFill>
            <a:schemeClr val="tx1"/>
          </a:solidFill>
          <a:latin typeface="+mn-lt"/>
          <a:ea typeface="+mn-ea"/>
          <a:cs typeface="+mn-cs"/>
        </a:defRPr>
      </a:lvl5pPr>
      <a:lvl6pPr marL="3746027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6pPr>
      <a:lvl7pPr marL="4427123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7pPr>
      <a:lvl8pPr marL="5108219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8pPr>
      <a:lvl9pPr marL="5789315" indent="-340548" algn="l" defTabSz="1362191" rtl="0" eaLnBrk="1" latinLnBrk="1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1pPr>
      <a:lvl2pPr marL="681096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2pPr>
      <a:lvl3pPr marL="1362191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3pPr>
      <a:lvl4pPr marL="2043288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4pPr>
      <a:lvl5pPr marL="2724384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5pPr>
      <a:lvl6pPr marL="3405479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6pPr>
      <a:lvl7pPr marL="4086575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7pPr>
      <a:lvl8pPr marL="4767671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8pPr>
      <a:lvl9pPr marL="5448767" algn="l" defTabSz="1362191" rtl="0" eaLnBrk="1" latinLnBrk="1" hangingPunct="1">
        <a:defRPr sz="26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11"/>
          <p:cNvSpPr>
            <a:spLocks noGrp="1"/>
          </p:cNvSpPr>
          <p:nvPr>
            <p:ph type="ftr" sz="quarter" idx="11"/>
          </p:nvPr>
        </p:nvSpPr>
        <p:spPr bwMode="auto">
          <a:xfrm>
            <a:off x="-812019" y="41476613"/>
            <a:ext cx="13969219" cy="132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46275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54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Integrated Circuits and System Lab </a:t>
            </a:r>
            <a:endParaRPr kumimoji="0" lang="en-US" altLang="ko-KR" sz="4700" b="0" dirty="0">
              <a:solidFill>
                <a:srgbClr val="002060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292762" y="4045816"/>
            <a:ext cx="28894088" cy="57864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30274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9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A Low-Power High-Speed SAR ADC</a:t>
            </a:r>
            <a:endParaRPr lang="en-US" altLang="ko-KR" sz="7300" b="1" dirty="0" smtClean="0">
              <a:solidFill>
                <a:srgbClr val="002060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algn="ctr"/>
            <a:endParaRPr lang="en-US" altLang="ko-KR" sz="3200" b="1" dirty="0" smtClean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6000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Sewon Lee and Minjae Lee</a:t>
            </a:r>
          </a:p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Integrated </a:t>
            </a:r>
            <a:r>
              <a:rPr lang="en-US" altLang="ko-KR" sz="4400" b="1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Circuits and Systems Lab</a:t>
            </a:r>
            <a:r>
              <a:rPr lang="en-US" altLang="ko-KR" sz="4400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4400" b="1" dirty="0" err="1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Gwangju</a:t>
            </a:r>
            <a:r>
              <a:rPr lang="en-US" altLang="ko-KR" sz="4400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Institute of Science and Technology (GIST)</a:t>
            </a:r>
            <a:endParaRPr lang="ko-KR" altLang="en-US" sz="4400" b="1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82900" y="9645442"/>
            <a:ext cx="27392313" cy="678425"/>
          </a:xfrm>
          <a:prstGeom prst="rect">
            <a:avLst/>
          </a:prstGeom>
          <a:solidFill>
            <a:srgbClr val="8E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0" y="9645441"/>
            <a:ext cx="2647569" cy="678425"/>
          </a:xfrm>
          <a:prstGeom prst="rect">
            <a:avLst/>
          </a:prstGeom>
          <a:solidFill>
            <a:srgbClr val="EB8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8" y="4678343"/>
            <a:ext cx="4692729" cy="37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직선 연결선 16"/>
          <p:cNvCxnSpPr/>
          <p:nvPr/>
        </p:nvCxnSpPr>
        <p:spPr>
          <a:xfrm flipH="1">
            <a:off x="15075977" y="10677832"/>
            <a:ext cx="182045" cy="29467278"/>
          </a:xfrm>
          <a:prstGeom prst="line">
            <a:avLst/>
          </a:prstGeom>
          <a:ln>
            <a:solidFill>
              <a:srgbClr val="8EB2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0"/>
          <p:cNvSpPr txBox="1">
            <a:spLocks noChangeArrowheads="1"/>
          </p:cNvSpPr>
          <p:nvPr/>
        </p:nvSpPr>
        <p:spPr bwMode="auto">
          <a:xfrm>
            <a:off x="341606" y="10973066"/>
            <a:ext cx="971632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INTRODUCATION</a:t>
            </a:r>
            <a:endParaRPr kumimoji="0" lang="en-US" altLang="ko-KR" sz="7000" b="1" dirty="0">
              <a:solidFill>
                <a:srgbClr val="002060"/>
              </a:solidFill>
              <a:latin typeface="Arial" panose="020B0604020202020204" pitchFamily="34" charset="0"/>
              <a:ea typeface="HY얕은샘물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2" name="TextBox 60"/>
          <p:cNvSpPr txBox="1">
            <a:spLocks noChangeArrowheads="1"/>
          </p:cNvSpPr>
          <p:nvPr/>
        </p:nvSpPr>
        <p:spPr bwMode="auto">
          <a:xfrm>
            <a:off x="15522997" y="21452302"/>
            <a:ext cx="12170260" cy="10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SAR ADC LAYOUT</a:t>
            </a:r>
            <a:endParaRPr kumimoji="0" lang="en-US" altLang="ko-KR" sz="7000" b="1" dirty="0">
              <a:solidFill>
                <a:srgbClr val="002060"/>
              </a:solidFill>
              <a:latin typeface="Arial" panose="020B0604020202020204" pitchFamily="34" charset="0"/>
              <a:ea typeface="HY얕은샘물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TextBox 81"/>
          <p:cNvSpPr txBox="1">
            <a:spLocks noChangeArrowheads="1"/>
          </p:cNvSpPr>
          <p:nvPr/>
        </p:nvSpPr>
        <p:spPr bwMode="auto">
          <a:xfrm>
            <a:off x="527077" y="12087952"/>
            <a:ext cx="13732678" cy="56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Proposed Successive approximation Register(SAR) ADC is aim to have a operating frequency of  several tens of MS/s with medium resolution for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high speed application such as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wireless communication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and digital TV.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 </a:t>
            </a:r>
            <a:endParaRPr kumimoji="0" lang="en-US" altLang="ko-KR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0" lang="en-US" altLang="ko-KR" sz="4000" dirty="0" smtClean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kumimoji="0" lang="ko-KR" altLang="en-US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60"/>
          <p:cNvSpPr txBox="1">
            <a:spLocks noChangeArrowheads="1"/>
          </p:cNvSpPr>
          <p:nvPr/>
        </p:nvSpPr>
        <p:spPr bwMode="auto">
          <a:xfrm>
            <a:off x="15586477" y="29315135"/>
            <a:ext cx="14651707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MEASUREMENT</a:t>
            </a:r>
            <a:endParaRPr kumimoji="0" lang="en-US" altLang="ko-KR" sz="7000" b="1" dirty="0">
              <a:solidFill>
                <a:srgbClr val="002060"/>
              </a:solidFill>
              <a:latin typeface="Arial" panose="020B0604020202020204" pitchFamily="34" charset="0"/>
              <a:ea typeface="HY얕은샘물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517745" y="27772313"/>
            <a:ext cx="13958845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COMPARATOR</a:t>
            </a:r>
            <a:endParaRPr kumimoji="0" lang="en-US" altLang="ko-KR" sz="7000" b="1" dirty="0">
              <a:solidFill>
                <a:srgbClr val="002060"/>
              </a:solidFill>
              <a:latin typeface="Arial" panose="020B0604020202020204" pitchFamily="34" charset="0"/>
              <a:ea typeface="HY얕은샘물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TextBox 60"/>
          <p:cNvSpPr txBox="1">
            <a:spLocks noChangeArrowheads="1"/>
          </p:cNvSpPr>
          <p:nvPr/>
        </p:nvSpPr>
        <p:spPr bwMode="auto">
          <a:xfrm>
            <a:off x="341606" y="15985689"/>
            <a:ext cx="11964222" cy="25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SAR ADC STRUCTURE</a:t>
            </a:r>
            <a:endParaRPr kumimoji="0" lang="en-US" altLang="ko-KR" sz="7000" b="1" dirty="0">
              <a:solidFill>
                <a:srgbClr val="002060"/>
              </a:solidFill>
              <a:latin typeface="Arial" panose="020B0604020202020204" pitchFamily="34" charset="0"/>
              <a:ea typeface="HY얕은샘물M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16074244" y="22719237"/>
            <a:ext cx="13464664" cy="5455944"/>
            <a:chOff x="16074244" y="22683499"/>
            <a:chExt cx="13464664" cy="5455944"/>
          </a:xfrm>
        </p:grpSpPr>
        <p:sp>
          <p:nvSpPr>
            <p:cNvPr id="34" name="직사각형 33"/>
            <p:cNvSpPr/>
            <p:nvPr/>
          </p:nvSpPr>
          <p:spPr>
            <a:xfrm>
              <a:off x="16074244" y="22683499"/>
              <a:ext cx="13464664" cy="5455944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 rot="16200000">
              <a:off x="26953031" y="23643769"/>
              <a:ext cx="2467428" cy="986975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Loop Delay</a:t>
              </a:r>
              <a:endParaRPr lang="ko-KR" altLang="en-US" sz="28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 rot="16200000">
              <a:off x="14464231" y="24856460"/>
              <a:ext cx="4567180" cy="11644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Bootstrap</a:t>
              </a:r>
              <a:endParaRPr lang="ko-KR" altLang="en-US" sz="28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9" name="자유형 48"/>
            <p:cNvSpPr/>
            <p:nvPr/>
          </p:nvSpPr>
          <p:spPr>
            <a:xfrm>
              <a:off x="17788896" y="25659331"/>
              <a:ext cx="5727388" cy="2062954"/>
            </a:xfrm>
            <a:custGeom>
              <a:avLst/>
              <a:gdLst>
                <a:gd name="connsiteX0" fmla="*/ 0 w 5727388"/>
                <a:gd name="connsiteY0" fmla="*/ 0 h 2062954"/>
                <a:gd name="connsiteX1" fmla="*/ 4708248 w 5727388"/>
                <a:gd name="connsiteY1" fmla="*/ 0 h 2062954"/>
                <a:gd name="connsiteX2" fmla="*/ 5727388 w 5727388"/>
                <a:gd name="connsiteY2" fmla="*/ 0 h 2062954"/>
                <a:gd name="connsiteX3" fmla="*/ 5727388 w 5727388"/>
                <a:gd name="connsiteY3" fmla="*/ 1075982 h 2062954"/>
                <a:gd name="connsiteX4" fmla="*/ 4708248 w 5727388"/>
                <a:gd name="connsiteY4" fmla="*/ 1075982 h 2062954"/>
                <a:gd name="connsiteX5" fmla="*/ 4708248 w 5727388"/>
                <a:gd name="connsiteY5" fmla="*/ 2062954 h 2062954"/>
                <a:gd name="connsiteX6" fmla="*/ 0 w 5727388"/>
                <a:gd name="connsiteY6" fmla="*/ 2062954 h 206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7388" h="2062954">
                  <a:moveTo>
                    <a:pt x="0" y="0"/>
                  </a:moveTo>
                  <a:lnTo>
                    <a:pt x="4708248" y="0"/>
                  </a:lnTo>
                  <a:lnTo>
                    <a:pt x="5727388" y="0"/>
                  </a:lnTo>
                  <a:lnTo>
                    <a:pt x="5727388" y="1075982"/>
                  </a:lnTo>
                  <a:lnTo>
                    <a:pt x="4708248" y="1075982"/>
                  </a:lnTo>
                  <a:lnTo>
                    <a:pt x="4708248" y="2062954"/>
                  </a:lnTo>
                  <a:lnTo>
                    <a:pt x="0" y="2062954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3" name="L 도형 42"/>
            <p:cNvSpPr/>
            <p:nvPr/>
          </p:nvSpPr>
          <p:spPr>
            <a:xfrm>
              <a:off x="25893486" y="22903542"/>
              <a:ext cx="3207657" cy="4818744"/>
            </a:xfrm>
            <a:prstGeom prst="corner">
              <a:avLst>
                <a:gd name="adj1" fmla="val 56787"/>
                <a:gd name="adj2" fmla="val 50905"/>
              </a:avLst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3821451" y="24979086"/>
              <a:ext cx="1255812" cy="885371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Comp.</a:t>
              </a:r>
              <a:endParaRPr lang="ko-KR" altLang="en-US" sz="28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7" name="L 도형 46"/>
            <p:cNvSpPr/>
            <p:nvPr/>
          </p:nvSpPr>
          <p:spPr>
            <a:xfrm rot="16200000">
              <a:off x="23441143" y="25473140"/>
              <a:ext cx="1740574" cy="2757715"/>
            </a:xfrm>
            <a:prstGeom prst="corner">
              <a:avLst>
                <a:gd name="adj1" fmla="val 116917"/>
                <a:gd name="adj2" fmla="val 39231"/>
              </a:avLst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자유형 51"/>
            <p:cNvSpPr/>
            <p:nvPr/>
          </p:nvSpPr>
          <p:spPr>
            <a:xfrm flipV="1">
              <a:off x="17788896" y="23105779"/>
              <a:ext cx="5727388" cy="2062954"/>
            </a:xfrm>
            <a:custGeom>
              <a:avLst/>
              <a:gdLst>
                <a:gd name="connsiteX0" fmla="*/ 0 w 5727388"/>
                <a:gd name="connsiteY0" fmla="*/ 0 h 2062954"/>
                <a:gd name="connsiteX1" fmla="*/ 4708248 w 5727388"/>
                <a:gd name="connsiteY1" fmla="*/ 0 h 2062954"/>
                <a:gd name="connsiteX2" fmla="*/ 5727388 w 5727388"/>
                <a:gd name="connsiteY2" fmla="*/ 0 h 2062954"/>
                <a:gd name="connsiteX3" fmla="*/ 5727388 w 5727388"/>
                <a:gd name="connsiteY3" fmla="*/ 1075982 h 2062954"/>
                <a:gd name="connsiteX4" fmla="*/ 4708248 w 5727388"/>
                <a:gd name="connsiteY4" fmla="*/ 1075982 h 2062954"/>
                <a:gd name="connsiteX5" fmla="*/ 4708248 w 5727388"/>
                <a:gd name="connsiteY5" fmla="*/ 2062954 h 2062954"/>
                <a:gd name="connsiteX6" fmla="*/ 0 w 5727388"/>
                <a:gd name="connsiteY6" fmla="*/ 2062954 h 206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7388" h="2062954">
                  <a:moveTo>
                    <a:pt x="0" y="0"/>
                  </a:moveTo>
                  <a:lnTo>
                    <a:pt x="4708248" y="0"/>
                  </a:lnTo>
                  <a:lnTo>
                    <a:pt x="5727388" y="0"/>
                  </a:lnTo>
                  <a:lnTo>
                    <a:pt x="5727388" y="1075982"/>
                  </a:lnTo>
                  <a:lnTo>
                    <a:pt x="4708248" y="1075982"/>
                  </a:lnTo>
                  <a:lnTo>
                    <a:pt x="4708248" y="2062954"/>
                  </a:lnTo>
                  <a:lnTo>
                    <a:pt x="0" y="2062954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3" name="L 도형 52"/>
            <p:cNvSpPr/>
            <p:nvPr/>
          </p:nvSpPr>
          <p:spPr>
            <a:xfrm rot="5400000" flipV="1">
              <a:off x="23426629" y="22606406"/>
              <a:ext cx="1740574" cy="2757715"/>
            </a:xfrm>
            <a:prstGeom prst="corner">
              <a:avLst>
                <a:gd name="adj1" fmla="val 116187"/>
                <a:gd name="adj2" fmla="val 38501"/>
              </a:avLst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512586" y="23868417"/>
              <a:ext cx="3526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Positive Cap DAC</a:t>
              </a:r>
              <a:endParaRPr lang="ko-KR" altLang="en-US" sz="3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471781" y="26398420"/>
              <a:ext cx="3706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Negative Cap DAC</a:t>
              </a:r>
              <a:endParaRPr lang="ko-KR" altLang="en-US" sz="3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654516" y="23375974"/>
              <a:ext cx="20066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CAP DAC</a:t>
              </a:r>
            </a:p>
            <a:p>
              <a:pPr algn="ctr"/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Buffer</a:t>
              </a:r>
              <a:endParaRPr lang="ko-KR" altLang="en-US" sz="3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669077" y="26346093"/>
              <a:ext cx="20066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CAP DAC</a:t>
              </a:r>
            </a:p>
            <a:p>
              <a:pPr algn="ctr"/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Buffer</a:t>
              </a:r>
              <a:endParaRPr lang="ko-KR" altLang="en-US" sz="3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019627" y="25967196"/>
              <a:ext cx="31242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3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32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SAR Logic</a:t>
              </a:r>
              <a:endParaRPr lang="ko-KR" altLang="en-US" sz="3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3743550" y="37295063"/>
            <a:ext cx="8213126" cy="12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ko-KR" sz="40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[ Dynamic comparator structure ]</a:t>
            </a:r>
            <a:endParaRPr kumimoji="0" lang="ko-KR" altLang="en-US" sz="4000" b="1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64" y="17441230"/>
            <a:ext cx="12161043" cy="6883531"/>
          </a:xfrm>
          <a:prstGeom prst="rect">
            <a:avLst/>
          </a:prstGeom>
        </p:spPr>
      </p:pic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575407" y="24295762"/>
            <a:ext cx="9937883" cy="12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ko-KR" sz="40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[ Asynchronous SAR ADC structure ]</a:t>
            </a:r>
            <a:endParaRPr kumimoji="0" lang="ko-KR" altLang="en-US" sz="4000" b="1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7" name="TextBox 81"/>
          <p:cNvSpPr txBox="1">
            <a:spLocks noChangeArrowheads="1"/>
          </p:cNvSpPr>
          <p:nvPr/>
        </p:nvSpPr>
        <p:spPr bwMode="auto">
          <a:xfrm>
            <a:off x="424270" y="25645153"/>
            <a:ext cx="14213942" cy="208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Adopting asynchronous architecture for achieving low BER.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Reference-less SAR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ADC to diminish current consumption. </a:t>
            </a:r>
            <a:endParaRPr kumimoji="0" lang="ko-KR" altLang="en-US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486516" y="38492615"/>
            <a:ext cx="14213942" cy="208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Three-stage structure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enhancing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comparator gain.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Reducing input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dependent kickback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by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first stage.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0" lang="ko-KR" altLang="en-US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60703"/>
              </p:ext>
            </p:extLst>
          </p:nvPr>
        </p:nvGraphicFramePr>
        <p:xfrm>
          <a:off x="16326576" y="30540122"/>
          <a:ext cx="129600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altLang="ko-K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altLang="ko-K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nm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nm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altLang="ko-K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nm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Sampling</a:t>
                      </a:r>
                      <a:r>
                        <a:rPr lang="en-US" altLang="ko-K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(MS/s)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Voltage (V)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(</a:t>
                      </a:r>
                      <a:r>
                        <a:rPr lang="en-US" altLang="ko-KR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36219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(mm</a:t>
                      </a:r>
                      <a:r>
                        <a:rPr lang="en-US" altLang="ko-KR" sz="2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  <a:endParaRPr lang="ko-KR" alt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ko-KR" alt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219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ko-KR" altLang="en-US" sz="28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ENOB (bit)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9.77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36219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</a:t>
                      </a: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ko-KR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fJ</a:t>
                      </a: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/conv-step)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219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ko-KR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6" name="TextBox 81"/>
          <p:cNvSpPr txBox="1">
            <a:spLocks noChangeArrowheads="1"/>
          </p:cNvSpPr>
          <p:nvPr/>
        </p:nvSpPr>
        <p:spPr bwMode="auto">
          <a:xfrm>
            <a:off x="15522997" y="28464665"/>
            <a:ext cx="14213942" cy="104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Core ADC occupies 150-um height and 300-um width.</a:t>
            </a:r>
          </a:p>
        </p:txBody>
      </p:sp>
      <p:sp>
        <p:nvSpPr>
          <p:cNvPr id="77" name="TextBox 81"/>
          <p:cNvSpPr txBox="1">
            <a:spLocks noChangeArrowheads="1"/>
          </p:cNvSpPr>
          <p:nvPr/>
        </p:nvSpPr>
        <p:spPr bwMode="auto">
          <a:xfrm>
            <a:off x="17661026" y="27852650"/>
            <a:ext cx="9937883" cy="12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ko-KR" sz="40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[ SAR ADC Layout ]</a:t>
            </a:r>
            <a:endParaRPr kumimoji="0" lang="ko-KR" altLang="en-US" sz="4000" b="1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79" y="29585623"/>
            <a:ext cx="7328688" cy="7701939"/>
          </a:xfrm>
          <a:prstGeom prst="rect">
            <a:avLst/>
          </a:prstGeom>
        </p:spPr>
      </p:pic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5613652" y="38060060"/>
            <a:ext cx="14213942" cy="29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>
              <a:lnSpc>
                <a:spcPct val="150000"/>
              </a:lnSpc>
            </a:pPr>
            <a:r>
              <a:rPr kumimoji="0" lang="en-US" altLang="ko-KR" sz="24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[1]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C. C. Liu, S. J. Chang, G. Y. Huang, and Y. Z. Lin, “A 10-bit 50-MS/s SAR ADC with a monotonic capacitor switching procedure,” IEEE J. Solid-State Circuits, vol. 45, no. 4, pp. 731–740, Apr. 2010.</a:t>
            </a:r>
            <a:endParaRPr kumimoji="0" lang="en-US" altLang="ko-KR" sz="2400" dirty="0" smtClean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kumimoji="0" lang="en-US" altLang="ko-KR" sz="24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[2]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Craninckx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and G. Van der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, “A 65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fJ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/conversion-step 0-to-50 MS/s 0-to-0.7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9 b charge-sharing SAR ADC in 90 nm digital CMOS,” in IEEE ISSCC Dig. Tech. Papers, Feb. 2007, pp. 24</a:t>
            </a:r>
            <a:endParaRPr kumimoji="0" lang="en-US" altLang="ko-KR" sz="2400" dirty="0" smtClean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48" name="TextBox 60"/>
          <p:cNvSpPr txBox="1">
            <a:spLocks noChangeArrowheads="1"/>
          </p:cNvSpPr>
          <p:nvPr/>
        </p:nvSpPr>
        <p:spPr bwMode="auto">
          <a:xfrm>
            <a:off x="15694652" y="10933844"/>
            <a:ext cx="12494452" cy="13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7000" b="1" dirty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CAPACITOR LAYOUT</a:t>
            </a:r>
          </a:p>
        </p:txBody>
      </p:sp>
      <p:sp>
        <p:nvSpPr>
          <p:cNvPr id="50" name="TextBox 81"/>
          <p:cNvSpPr txBox="1">
            <a:spLocks noChangeArrowheads="1"/>
          </p:cNvSpPr>
          <p:nvPr/>
        </p:nvSpPr>
        <p:spPr bwMode="auto">
          <a:xfrm>
            <a:off x="15662832" y="19750347"/>
            <a:ext cx="14164761" cy="208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Metal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5 and 6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to 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minimize the parasitic </a:t>
            </a: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capacitance.</a:t>
            </a:r>
            <a:endParaRPr kumimoji="0" lang="en-US" altLang="ko-KR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0.4 </a:t>
            </a:r>
            <a:r>
              <a:rPr kumimoji="0" lang="en-US" altLang="ko-KR" sz="4000" dirty="0" err="1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fF</a:t>
            </a:r>
            <a:r>
              <a:rPr kumimoji="0" lang="en-US" altLang="ko-KR" sz="4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as a unit capacitor. </a:t>
            </a:r>
            <a:endParaRPr kumimoji="0" lang="ko-KR" altLang="en-US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0" lang="ko-KR" altLang="en-US" sz="4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7373059" y="12822940"/>
            <a:ext cx="11473708" cy="4973640"/>
            <a:chOff x="16684006" y="12707704"/>
            <a:chExt cx="11331013" cy="5347186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" r="1051"/>
            <a:stretch/>
          </p:blipFill>
          <p:spPr>
            <a:xfrm>
              <a:off x="16684006" y="12707704"/>
              <a:ext cx="5926365" cy="5347186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6" r="1051"/>
            <a:stretch/>
          </p:blipFill>
          <p:spPr>
            <a:xfrm>
              <a:off x="22612752" y="12707704"/>
              <a:ext cx="5402267" cy="5347186"/>
            </a:xfrm>
            <a:prstGeom prst="rect">
              <a:avLst/>
            </a:prstGeom>
          </p:spPr>
        </p:pic>
      </p:grpSp>
      <p:sp>
        <p:nvSpPr>
          <p:cNvPr id="65" name="TextBox 81"/>
          <p:cNvSpPr txBox="1">
            <a:spLocks noChangeArrowheads="1"/>
          </p:cNvSpPr>
          <p:nvPr/>
        </p:nvSpPr>
        <p:spPr bwMode="auto">
          <a:xfrm>
            <a:off x="18251221" y="18324107"/>
            <a:ext cx="9937883" cy="12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ko-KR" sz="4000" b="1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[ Capacitor DAC Layout ]</a:t>
            </a:r>
            <a:endParaRPr kumimoji="0" lang="ko-KR" altLang="en-US" sz="4000" b="1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6" name="TextBox 60"/>
          <p:cNvSpPr txBox="1">
            <a:spLocks noChangeArrowheads="1"/>
          </p:cNvSpPr>
          <p:nvPr/>
        </p:nvSpPr>
        <p:spPr bwMode="auto">
          <a:xfrm>
            <a:off x="15586477" y="35155784"/>
            <a:ext cx="14651707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SzPct val="88000"/>
              <a:buFont typeface="Wingdings" panose="05000000000000000000" pitchFamily="2" charset="2"/>
              <a:buChar char="u"/>
            </a:pPr>
            <a:r>
              <a:rPr kumimoji="0" lang="en-US" altLang="ko-KR" sz="7000" b="1" dirty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7000" b="1" dirty="0" smtClean="0">
                <a:solidFill>
                  <a:srgbClr val="002060"/>
                </a:solidFill>
                <a:latin typeface="Arial" panose="020B0604020202020204" pitchFamily="34" charset="0"/>
                <a:ea typeface="HY얕은샘물M" panose="02030600000101010101" pitchFamily="18" charset="-127"/>
                <a:cs typeface="Arial" panose="020B0604020202020204" pitchFamily="34" charset="0"/>
              </a:rPr>
              <a:t>ACKNOWLEDGMENT</a:t>
            </a:r>
            <a:endParaRPr kumimoji="0" lang="en-US" altLang="ko-KR" sz="7000" b="1" dirty="0">
              <a:solidFill>
                <a:srgbClr val="002060"/>
              </a:solidFill>
              <a:latin typeface="Arial" panose="020B0604020202020204" pitchFamily="34" charset="0"/>
              <a:ea typeface="HY얕은샘물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8" name="TextBox 81"/>
          <p:cNvSpPr txBox="1">
            <a:spLocks noChangeArrowheads="1"/>
          </p:cNvSpPr>
          <p:nvPr/>
        </p:nvSpPr>
        <p:spPr bwMode="auto">
          <a:xfrm>
            <a:off x="15522997" y="36264355"/>
            <a:ext cx="14213942" cy="104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689" tIns="77345" rIns="154689" bIns="77345">
            <a:noAutofit/>
          </a:bodyPr>
          <a:lstStyle>
            <a:lvl1pPr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627563" eaLnBrk="0" fontAlgn="base" hangingPunct="0">
              <a:spcBef>
                <a:spcPct val="0"/>
              </a:spcBef>
              <a:spcAft>
                <a:spcPct val="0"/>
              </a:spcAft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4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The EDA tools were supported by IDEC, Korea</a:t>
            </a:r>
            <a:endParaRPr kumimoji="0" lang="en-US" altLang="ko-KR" sz="4000" dirty="0" smtClean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8B7F0C3F-B622-4947-A103-EA04B3A3A1C5}" vid="{5471447D-2440-422B-AAE5-33421F4DE0F8}"/>
    </a:ext>
  </a:extLst>
</a:theme>
</file>

<file path=ppt/theme/theme2.xml><?xml version="1.0" encoding="utf-8"?>
<a:theme xmlns:a="http://schemas.openxmlformats.org/drawingml/2006/main" name="1_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8B7F0C3F-B622-4947-A103-EA04B3A3A1C5}" vid="{5471447D-2440-422B-AAE5-33421F4DE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358</Words>
  <Application>Microsoft Office PowerPoint</Application>
  <PresentationFormat>사용자 지정</PresentationFormat>
  <Paragraphs>70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Arial Unicode MS</vt:lpstr>
      <vt:lpstr>HY얕은샘물M</vt:lpstr>
      <vt:lpstr>굴림</vt:lpstr>
      <vt:lpstr>맑은 고딕</vt:lpstr>
      <vt:lpstr>Arial</vt:lpstr>
      <vt:lpstr>Wingdings</vt:lpstr>
      <vt:lpstr>테마1</vt:lpstr>
      <vt:lpstr>1_테마1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sewon lee</cp:lastModifiedBy>
  <cp:revision>46</cp:revision>
  <dcterms:created xsi:type="dcterms:W3CDTF">2018-03-08T06:02:33Z</dcterms:created>
  <dcterms:modified xsi:type="dcterms:W3CDTF">2021-06-01T04:06:14Z</dcterms:modified>
</cp:coreProperties>
</file>